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70"/>
        <p:guide pos="21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056" cy="10692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764786" y="706027"/>
            <a:ext cx="1006926" cy="490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75406" y="261198"/>
            <a:ext cx="3613102" cy="5468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347877" y="674385"/>
            <a:ext cx="1441450" cy="358140"/>
          </a:xfrm>
          <a:custGeom>
            <a:avLst/>
            <a:gdLst/>
            <a:ahLst/>
            <a:cxnLst/>
            <a:rect l="l" t="t" r="r" b="b"/>
            <a:pathLst>
              <a:path w="1441450" h="358140">
                <a:moveTo>
                  <a:pt x="729093" y="343631"/>
                </a:moveTo>
                <a:lnTo>
                  <a:pt x="393356" y="343631"/>
                </a:lnTo>
                <a:lnTo>
                  <a:pt x="490003" y="352743"/>
                </a:lnTo>
                <a:lnTo>
                  <a:pt x="532325" y="355867"/>
                </a:lnTo>
                <a:lnTo>
                  <a:pt x="571693" y="357692"/>
                </a:lnTo>
                <a:lnTo>
                  <a:pt x="608893" y="357961"/>
                </a:lnTo>
                <a:lnTo>
                  <a:pt x="644712" y="356417"/>
                </a:lnTo>
                <a:lnTo>
                  <a:pt x="679935" y="352800"/>
                </a:lnTo>
                <a:lnTo>
                  <a:pt x="715348" y="346854"/>
                </a:lnTo>
                <a:lnTo>
                  <a:pt x="729093" y="343631"/>
                </a:lnTo>
                <a:close/>
              </a:path>
              <a:path w="1441450" h="358140">
                <a:moveTo>
                  <a:pt x="0" y="181386"/>
                </a:moveTo>
                <a:lnTo>
                  <a:pt x="33218" y="227074"/>
                </a:lnTo>
                <a:lnTo>
                  <a:pt x="61503" y="263619"/>
                </a:lnTo>
                <a:lnTo>
                  <a:pt x="87213" y="291994"/>
                </a:lnTo>
                <a:lnTo>
                  <a:pt x="126114" y="321367"/>
                </a:lnTo>
                <a:lnTo>
                  <a:pt x="172499" y="337834"/>
                </a:lnTo>
                <a:lnTo>
                  <a:pt x="211513" y="343264"/>
                </a:lnTo>
                <a:lnTo>
                  <a:pt x="259754" y="345391"/>
                </a:lnTo>
                <a:lnTo>
                  <a:pt x="288072" y="345520"/>
                </a:lnTo>
                <a:lnTo>
                  <a:pt x="393356" y="343631"/>
                </a:lnTo>
                <a:lnTo>
                  <a:pt x="729093" y="343631"/>
                </a:lnTo>
                <a:lnTo>
                  <a:pt x="751737" y="338321"/>
                </a:lnTo>
                <a:lnTo>
                  <a:pt x="789888" y="326943"/>
                </a:lnTo>
                <a:lnTo>
                  <a:pt x="830586" y="312463"/>
                </a:lnTo>
                <a:lnTo>
                  <a:pt x="860472" y="300354"/>
                </a:lnTo>
                <a:lnTo>
                  <a:pt x="596894" y="300354"/>
                </a:lnTo>
                <a:lnTo>
                  <a:pt x="540165" y="297384"/>
                </a:lnTo>
                <a:lnTo>
                  <a:pt x="480488" y="290743"/>
                </a:lnTo>
                <a:lnTo>
                  <a:pt x="416783" y="280565"/>
                </a:lnTo>
                <a:lnTo>
                  <a:pt x="347968" y="266986"/>
                </a:lnTo>
                <a:lnTo>
                  <a:pt x="272963" y="250142"/>
                </a:lnTo>
                <a:lnTo>
                  <a:pt x="190688" y="230171"/>
                </a:lnTo>
                <a:lnTo>
                  <a:pt x="0" y="181386"/>
                </a:lnTo>
                <a:close/>
              </a:path>
              <a:path w="1441450" h="358140">
                <a:moveTo>
                  <a:pt x="1441182" y="0"/>
                </a:moveTo>
                <a:lnTo>
                  <a:pt x="1153166" y="139361"/>
                </a:lnTo>
                <a:lnTo>
                  <a:pt x="1074324" y="175567"/>
                </a:lnTo>
                <a:lnTo>
                  <a:pt x="1002263" y="206876"/>
                </a:lnTo>
                <a:lnTo>
                  <a:pt x="935902" y="233425"/>
                </a:lnTo>
                <a:lnTo>
                  <a:pt x="874159" y="255348"/>
                </a:lnTo>
                <a:lnTo>
                  <a:pt x="815954" y="272783"/>
                </a:lnTo>
                <a:lnTo>
                  <a:pt x="760206" y="285865"/>
                </a:lnTo>
                <a:lnTo>
                  <a:pt x="705834" y="294730"/>
                </a:lnTo>
                <a:lnTo>
                  <a:pt x="651757" y="299514"/>
                </a:lnTo>
                <a:lnTo>
                  <a:pt x="596894" y="300354"/>
                </a:lnTo>
                <a:lnTo>
                  <a:pt x="860472" y="300354"/>
                </a:lnTo>
                <a:lnTo>
                  <a:pt x="922769" y="273163"/>
                </a:lnTo>
                <a:lnTo>
                  <a:pt x="975825" y="247829"/>
                </a:lnTo>
                <a:lnTo>
                  <a:pt x="1034573" y="218361"/>
                </a:lnTo>
                <a:lnTo>
                  <a:pt x="1099797" y="184502"/>
                </a:lnTo>
                <a:lnTo>
                  <a:pt x="1441182" y="0"/>
                </a:lnTo>
                <a:close/>
              </a:path>
            </a:pathLst>
          </a:custGeom>
          <a:solidFill>
            <a:srgbClr val="C8DA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5.xml"/><Relationship Id="rId23" Type="http://schemas.openxmlformats.org/officeDocument/2006/relationships/hyperlink" Target="mailto:contacto@setimocontinente.com" TargetMode="External"/><Relationship Id="rId22" Type="http://schemas.openxmlformats.org/officeDocument/2006/relationships/hyperlink" Target="http://www.setimocontinente.com/" TargetMode="External"/><Relationship Id="rId21" Type="http://schemas.openxmlformats.org/officeDocument/2006/relationships/image" Target="../media/image24.png"/><Relationship Id="rId20" Type="http://schemas.openxmlformats.org/officeDocument/2006/relationships/image" Target="../media/image23.png"/><Relationship Id="rId2" Type="http://schemas.openxmlformats.org/officeDocument/2006/relationships/image" Target="../media/image5.png"/><Relationship Id="rId19" Type="http://schemas.openxmlformats.org/officeDocument/2006/relationships/image" Target="../media/image22.png"/><Relationship Id="rId18" Type="http://schemas.openxmlformats.org/officeDocument/2006/relationships/image" Target="../media/image21.png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007" y="526751"/>
            <a:ext cx="257810" cy="67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10"/>
              </a:lnSpc>
            </a:pPr>
            <a:r>
              <a:rPr sz="5100" b="1" spc="-1820" dirty="0">
                <a:solidFill>
                  <a:srgbClr val="C8DA2E"/>
                </a:solidFill>
                <a:latin typeface="Verdana" panose="020B0604030504040204"/>
                <a:cs typeface="Verdana" panose="020B0604030504040204"/>
              </a:rPr>
              <a:t>7</a:t>
            </a:r>
            <a:endParaRPr sz="51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4845" y="871035"/>
            <a:ext cx="206248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00"/>
              </a:lnSpc>
            </a:pPr>
            <a:r>
              <a:rPr sz="2250" b="1" spc="15" dirty="0">
                <a:solidFill>
                  <a:srgbClr val="F9F9FA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2250" b="1" spc="-10" dirty="0">
                <a:solidFill>
                  <a:srgbClr val="F9F9FA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250" b="1" spc="65" dirty="0">
                <a:solidFill>
                  <a:srgbClr val="F9F9FA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250" b="1" spc="-100" dirty="0">
                <a:solidFill>
                  <a:srgbClr val="F9F9FA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2250" b="1" spc="-370" dirty="0">
                <a:solidFill>
                  <a:srgbClr val="F9F9FA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250" b="1" spc="65" dirty="0">
                <a:solidFill>
                  <a:srgbClr val="F9F9FA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250" b="1" spc="-270" dirty="0">
                <a:solidFill>
                  <a:srgbClr val="F9F9FA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250" b="1" spc="65" dirty="0">
                <a:solidFill>
                  <a:srgbClr val="F9F9FA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250" b="1" spc="-100" dirty="0">
                <a:solidFill>
                  <a:srgbClr val="F9F9FA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2250" b="1" spc="-110" dirty="0">
                <a:solidFill>
                  <a:srgbClr val="F9F9FA"/>
                </a:solidFill>
                <a:latin typeface="Verdana" panose="020B0604030504040204"/>
                <a:cs typeface="Verdana" panose="020B0604030504040204"/>
              </a:rPr>
              <a:t>E</a:t>
            </a:r>
            <a:endParaRPr sz="2250">
              <a:latin typeface="Verdana" panose="020B0604030504040204"/>
              <a:cs typeface="Verdana" panose="020B0604030504040204"/>
            </a:endParaRPr>
          </a:p>
          <a:p>
            <a:pPr marL="22860">
              <a:lnSpc>
                <a:spcPts val="870"/>
              </a:lnSpc>
            </a:pPr>
            <a:r>
              <a:rPr sz="850" b="1" spc="45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850" b="1" spc="-114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6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850" b="1" spc="-114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850" b="1" spc="-114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-65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850" b="1" spc="-114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-95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850" b="1" spc="-12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11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850" b="1" spc="-12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9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850" b="1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4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&amp; </a:t>
            </a:r>
            <a:r>
              <a:rPr sz="850" b="1" spc="4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11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850" b="1" spc="-114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9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850" b="1" spc="-12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-3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B</a:t>
            </a:r>
            <a:r>
              <a:rPr sz="850" b="1" spc="-13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-65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850" b="1" spc="-114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-15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850" b="1" spc="-114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-65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850" b="1" spc="-114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12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D</a:t>
            </a:r>
            <a:r>
              <a:rPr sz="850" b="1" spc="-114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-5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850" b="1" spc="-114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12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D</a:t>
            </a:r>
            <a:r>
              <a:rPr sz="850" b="1" spc="-120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850" b="1" spc="-25" dirty="0">
                <a:solidFill>
                  <a:srgbClr val="B8C133"/>
                </a:solidFill>
                <a:latin typeface="Verdana" panose="020B0604030504040204"/>
                <a:cs typeface="Verdana" panose="020B0604030504040204"/>
              </a:rPr>
              <a:t>E</a:t>
            </a:r>
            <a:endParaRPr sz="85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185" y="602209"/>
            <a:ext cx="197485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850" b="1" spc="-360" dirty="0">
                <a:solidFill>
                  <a:srgbClr val="C8DA2E"/>
                </a:solidFill>
                <a:latin typeface="Verdana" panose="020B0604030504040204"/>
                <a:cs typeface="Verdana" panose="020B0604030504040204"/>
              </a:rPr>
              <a:t>º</a:t>
            </a:r>
            <a:endParaRPr sz="285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058" y="846980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4" y="0"/>
                </a:lnTo>
              </a:path>
            </a:pathLst>
          </a:custGeom>
          <a:ln w="12330">
            <a:solidFill>
              <a:srgbClr val="C8DA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4247" y="498155"/>
            <a:ext cx="115570" cy="109220"/>
          </a:xfrm>
          <a:custGeom>
            <a:avLst/>
            <a:gdLst/>
            <a:ahLst/>
            <a:cxnLst/>
            <a:rect l="l" t="t" r="r" b="b"/>
            <a:pathLst>
              <a:path w="115570" h="109220">
                <a:moveTo>
                  <a:pt x="52936" y="0"/>
                </a:moveTo>
                <a:lnTo>
                  <a:pt x="14914" y="17087"/>
                </a:lnTo>
                <a:lnTo>
                  <a:pt x="0" y="55376"/>
                </a:lnTo>
                <a:lnTo>
                  <a:pt x="4" y="56131"/>
                </a:lnTo>
                <a:lnTo>
                  <a:pt x="23680" y="98394"/>
                </a:lnTo>
                <a:lnTo>
                  <a:pt x="69986" y="109229"/>
                </a:lnTo>
                <a:lnTo>
                  <a:pt x="82851" y="105244"/>
                </a:lnTo>
                <a:lnTo>
                  <a:pt x="90971" y="100310"/>
                </a:lnTo>
                <a:lnTo>
                  <a:pt x="51084" y="100310"/>
                </a:lnTo>
                <a:lnTo>
                  <a:pt x="37764" y="96539"/>
                </a:lnTo>
                <a:lnTo>
                  <a:pt x="26631" y="89336"/>
                </a:lnTo>
                <a:lnTo>
                  <a:pt x="18145" y="78981"/>
                </a:lnTo>
                <a:lnTo>
                  <a:pt x="12763" y="65753"/>
                </a:lnTo>
                <a:lnTo>
                  <a:pt x="10946" y="49930"/>
                </a:lnTo>
                <a:lnTo>
                  <a:pt x="14299" y="36302"/>
                </a:lnTo>
                <a:lnTo>
                  <a:pt x="21374" y="25051"/>
                </a:lnTo>
                <a:lnTo>
                  <a:pt x="31745" y="16557"/>
                </a:lnTo>
                <a:lnTo>
                  <a:pt x="44989" y="11196"/>
                </a:lnTo>
                <a:lnTo>
                  <a:pt x="60678" y="9346"/>
                </a:lnTo>
                <a:lnTo>
                  <a:pt x="89771" y="9346"/>
                </a:lnTo>
                <a:lnTo>
                  <a:pt x="83728" y="5836"/>
                </a:lnTo>
                <a:lnTo>
                  <a:pt x="69391" y="1466"/>
                </a:lnTo>
                <a:lnTo>
                  <a:pt x="52936" y="0"/>
                </a:lnTo>
                <a:close/>
              </a:path>
              <a:path w="115570" h="109220">
                <a:moveTo>
                  <a:pt x="94701" y="83490"/>
                </a:moveTo>
                <a:lnTo>
                  <a:pt x="92809" y="86035"/>
                </a:lnTo>
                <a:lnTo>
                  <a:pt x="81892" y="93854"/>
                </a:lnTo>
                <a:lnTo>
                  <a:pt x="67915" y="98759"/>
                </a:lnTo>
                <a:lnTo>
                  <a:pt x="51084" y="100310"/>
                </a:lnTo>
                <a:lnTo>
                  <a:pt x="90971" y="100310"/>
                </a:lnTo>
                <a:lnTo>
                  <a:pt x="94019" y="98458"/>
                </a:lnTo>
                <a:lnTo>
                  <a:pt x="103179" y="89022"/>
                </a:lnTo>
                <a:lnTo>
                  <a:pt x="105833" y="84393"/>
                </a:lnTo>
                <a:lnTo>
                  <a:pt x="94061" y="84393"/>
                </a:lnTo>
                <a:lnTo>
                  <a:pt x="94701" y="83784"/>
                </a:lnTo>
                <a:lnTo>
                  <a:pt x="94701" y="83490"/>
                </a:lnTo>
                <a:close/>
              </a:path>
              <a:path w="115570" h="109220">
                <a:moveTo>
                  <a:pt x="57454" y="81254"/>
                </a:moveTo>
                <a:lnTo>
                  <a:pt x="28407" y="81254"/>
                </a:lnTo>
                <a:lnTo>
                  <a:pt x="27157" y="81894"/>
                </a:lnTo>
                <a:lnTo>
                  <a:pt x="27157" y="84393"/>
                </a:lnTo>
                <a:lnTo>
                  <a:pt x="34076" y="84393"/>
                </a:lnTo>
                <a:lnTo>
                  <a:pt x="40416" y="83784"/>
                </a:lnTo>
                <a:lnTo>
                  <a:pt x="57454" y="83784"/>
                </a:lnTo>
                <a:lnTo>
                  <a:pt x="57454" y="81254"/>
                </a:lnTo>
                <a:close/>
              </a:path>
              <a:path w="115570" h="109220">
                <a:moveTo>
                  <a:pt x="57454" y="83784"/>
                </a:moveTo>
                <a:lnTo>
                  <a:pt x="45476" y="83784"/>
                </a:lnTo>
                <a:lnTo>
                  <a:pt x="51114" y="84393"/>
                </a:lnTo>
                <a:lnTo>
                  <a:pt x="56174" y="84393"/>
                </a:lnTo>
                <a:lnTo>
                  <a:pt x="57454" y="83784"/>
                </a:lnTo>
                <a:close/>
              </a:path>
              <a:path w="115570" h="109220">
                <a:moveTo>
                  <a:pt x="76284" y="60436"/>
                </a:moveTo>
                <a:lnTo>
                  <a:pt x="59375" y="60436"/>
                </a:lnTo>
                <a:lnTo>
                  <a:pt x="68589" y="72951"/>
                </a:lnTo>
                <a:lnTo>
                  <a:pt x="79855" y="83196"/>
                </a:lnTo>
                <a:lnTo>
                  <a:pt x="90281" y="84393"/>
                </a:lnTo>
                <a:lnTo>
                  <a:pt x="94030" y="84393"/>
                </a:lnTo>
                <a:lnTo>
                  <a:pt x="94701" y="83490"/>
                </a:lnTo>
                <a:lnTo>
                  <a:pt x="94701" y="81894"/>
                </a:lnTo>
                <a:lnTo>
                  <a:pt x="94061" y="81254"/>
                </a:lnTo>
                <a:lnTo>
                  <a:pt x="91531" y="81254"/>
                </a:lnTo>
                <a:lnTo>
                  <a:pt x="89001" y="80644"/>
                </a:lnTo>
                <a:lnTo>
                  <a:pt x="80802" y="70525"/>
                </a:lnTo>
                <a:lnTo>
                  <a:pt x="76284" y="60436"/>
                </a:lnTo>
                <a:close/>
              </a:path>
              <a:path w="115570" h="109220">
                <a:moveTo>
                  <a:pt x="89771" y="9346"/>
                </a:moveTo>
                <a:lnTo>
                  <a:pt x="60678" y="9346"/>
                </a:lnTo>
                <a:lnTo>
                  <a:pt x="75252" y="11974"/>
                </a:lnTo>
                <a:lnTo>
                  <a:pt x="87584" y="18237"/>
                </a:lnTo>
                <a:lnTo>
                  <a:pt x="97100" y="27726"/>
                </a:lnTo>
                <a:lnTo>
                  <a:pt x="103229" y="40028"/>
                </a:lnTo>
                <a:lnTo>
                  <a:pt x="105399" y="54736"/>
                </a:lnTo>
                <a:lnTo>
                  <a:pt x="104640" y="63418"/>
                </a:lnTo>
                <a:lnTo>
                  <a:pt x="100460" y="75743"/>
                </a:lnTo>
                <a:lnTo>
                  <a:pt x="94701" y="83490"/>
                </a:lnTo>
                <a:lnTo>
                  <a:pt x="94701" y="83784"/>
                </a:lnTo>
                <a:lnTo>
                  <a:pt x="94061" y="84393"/>
                </a:lnTo>
                <a:lnTo>
                  <a:pt x="105833" y="84393"/>
                </a:lnTo>
                <a:lnTo>
                  <a:pt x="110022" y="77088"/>
                </a:lnTo>
                <a:lnTo>
                  <a:pt x="114237" y="62807"/>
                </a:lnTo>
                <a:lnTo>
                  <a:pt x="115513" y="46331"/>
                </a:lnTo>
                <a:lnTo>
                  <a:pt x="111841" y="33356"/>
                </a:lnTo>
                <a:lnTo>
                  <a:pt x="105173" y="22082"/>
                </a:lnTo>
                <a:lnTo>
                  <a:pt x="95729" y="12808"/>
                </a:lnTo>
                <a:lnTo>
                  <a:pt x="89771" y="9346"/>
                </a:lnTo>
                <a:close/>
              </a:path>
              <a:path w="115570" h="109220">
                <a:moveTo>
                  <a:pt x="34716" y="21269"/>
                </a:moveTo>
                <a:lnTo>
                  <a:pt x="28407" y="21269"/>
                </a:lnTo>
                <a:lnTo>
                  <a:pt x="27157" y="21909"/>
                </a:lnTo>
                <a:lnTo>
                  <a:pt x="27157" y="23799"/>
                </a:lnTo>
                <a:lnTo>
                  <a:pt x="28407" y="24439"/>
                </a:lnTo>
                <a:lnTo>
                  <a:pt x="34076" y="24439"/>
                </a:lnTo>
                <a:lnTo>
                  <a:pt x="35996" y="25079"/>
                </a:lnTo>
                <a:lnTo>
                  <a:pt x="35996" y="31998"/>
                </a:lnTo>
                <a:lnTo>
                  <a:pt x="36586" y="36302"/>
                </a:lnTo>
                <a:lnTo>
                  <a:pt x="36606" y="69885"/>
                </a:lnTo>
                <a:lnTo>
                  <a:pt x="35996" y="74304"/>
                </a:lnTo>
                <a:lnTo>
                  <a:pt x="35996" y="77474"/>
                </a:lnTo>
                <a:lnTo>
                  <a:pt x="35356" y="81254"/>
                </a:lnTo>
                <a:lnTo>
                  <a:pt x="53675" y="81254"/>
                </a:lnTo>
                <a:lnTo>
                  <a:pt x="50505" y="80644"/>
                </a:lnTo>
                <a:lnTo>
                  <a:pt x="49255" y="79974"/>
                </a:lnTo>
                <a:lnTo>
                  <a:pt x="48615" y="79364"/>
                </a:lnTo>
                <a:lnTo>
                  <a:pt x="47975" y="78724"/>
                </a:lnTo>
                <a:lnTo>
                  <a:pt x="47975" y="60436"/>
                </a:lnTo>
                <a:lnTo>
                  <a:pt x="76284" y="60436"/>
                </a:lnTo>
                <a:lnTo>
                  <a:pt x="74019" y="55376"/>
                </a:lnTo>
                <a:lnTo>
                  <a:pt x="53675" y="55376"/>
                </a:lnTo>
                <a:lnTo>
                  <a:pt x="49865" y="54736"/>
                </a:lnTo>
                <a:lnTo>
                  <a:pt x="47975" y="53487"/>
                </a:lnTo>
                <a:lnTo>
                  <a:pt x="47975" y="28219"/>
                </a:lnTo>
                <a:lnTo>
                  <a:pt x="49255" y="26969"/>
                </a:lnTo>
                <a:lnTo>
                  <a:pt x="74464" y="26969"/>
                </a:lnTo>
                <a:lnTo>
                  <a:pt x="68987" y="22933"/>
                </a:lnTo>
                <a:lnTo>
                  <a:pt x="60334" y="21909"/>
                </a:lnTo>
                <a:lnTo>
                  <a:pt x="39776" y="21909"/>
                </a:lnTo>
                <a:lnTo>
                  <a:pt x="34716" y="21269"/>
                </a:lnTo>
                <a:close/>
              </a:path>
              <a:path w="115570" h="109220">
                <a:moveTo>
                  <a:pt x="74464" y="26969"/>
                </a:moveTo>
                <a:lnTo>
                  <a:pt x="63764" y="26969"/>
                </a:lnTo>
                <a:lnTo>
                  <a:pt x="69433" y="33278"/>
                </a:lnTo>
                <a:lnTo>
                  <a:pt x="69433" y="48427"/>
                </a:lnTo>
                <a:lnTo>
                  <a:pt x="66903" y="51566"/>
                </a:lnTo>
                <a:lnTo>
                  <a:pt x="63764" y="53487"/>
                </a:lnTo>
                <a:lnTo>
                  <a:pt x="61874" y="54736"/>
                </a:lnTo>
                <a:lnTo>
                  <a:pt x="59375" y="55376"/>
                </a:lnTo>
                <a:lnTo>
                  <a:pt x="74019" y="55376"/>
                </a:lnTo>
                <a:lnTo>
                  <a:pt x="73529" y="54283"/>
                </a:lnTo>
                <a:lnTo>
                  <a:pt x="79624" y="44745"/>
                </a:lnTo>
                <a:lnTo>
                  <a:pt x="79802" y="30903"/>
                </a:lnTo>
                <a:lnTo>
                  <a:pt x="74464" y="26969"/>
                </a:lnTo>
                <a:close/>
              </a:path>
              <a:path w="115570" h="109220">
                <a:moveTo>
                  <a:pt x="54924" y="21269"/>
                </a:moveTo>
                <a:lnTo>
                  <a:pt x="49865" y="21269"/>
                </a:lnTo>
                <a:lnTo>
                  <a:pt x="47335" y="21909"/>
                </a:lnTo>
                <a:lnTo>
                  <a:pt x="60334" y="21909"/>
                </a:lnTo>
                <a:lnTo>
                  <a:pt x="54924" y="21269"/>
                </a:lnTo>
                <a:close/>
              </a:path>
            </a:pathLst>
          </a:custGeom>
          <a:solidFill>
            <a:srgbClr val="C8DA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61219" y="671593"/>
            <a:ext cx="1929383" cy="41451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09876" y="929442"/>
            <a:ext cx="3011423" cy="512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22384" y="695623"/>
            <a:ext cx="2979420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855">
              <a:lnSpc>
                <a:spcPts val="2580"/>
              </a:lnSpc>
            </a:pPr>
            <a:r>
              <a:rPr sz="2350" b="1" i="1" spc="-120" dirty="0">
                <a:solidFill>
                  <a:srgbClr val="C8DA2E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2350" b="1" i="1" spc="-114" dirty="0">
                <a:solidFill>
                  <a:srgbClr val="C8DA2E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2350" b="1" i="1" spc="-120" dirty="0">
                <a:solidFill>
                  <a:srgbClr val="C8DA2E"/>
                </a:solidFill>
                <a:latin typeface="Century Gothic" panose="020B0502020202020204"/>
                <a:cs typeface="Century Gothic" panose="020B0502020202020204"/>
              </a:rPr>
              <a:t>MOS-LHE</a:t>
            </a:r>
            <a:r>
              <a:rPr sz="2350" b="1" i="1" spc="-114" dirty="0">
                <a:solidFill>
                  <a:srgbClr val="C8DA2E"/>
                </a:solidFill>
                <a:latin typeface="Century Gothic" panose="020B0502020202020204"/>
                <a:cs typeface="Century Gothic" panose="020B0502020202020204"/>
              </a:rPr>
              <a:t>..</a:t>
            </a:r>
            <a:r>
              <a:rPr sz="2350" b="1" i="1" dirty="0">
                <a:solidFill>
                  <a:srgbClr val="C8DA2E"/>
                </a:solidFill>
                <a:latin typeface="Century Gothic" panose="020B0502020202020204"/>
                <a:cs typeface="Century Gothic" panose="020B0502020202020204"/>
              </a:rPr>
              <a:t>.</a:t>
            </a:r>
            <a:endParaRPr sz="235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ts val="3000"/>
              </a:lnSpc>
            </a:pPr>
            <a:r>
              <a:rPr sz="2700" b="1" i="1" spc="2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2700" b="1" i="1" spc="-18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b="1" i="1" spc="-114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2700" b="1" i="1" spc="-1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2700" b="1" i="1" spc="-1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LH</a:t>
            </a:r>
            <a:r>
              <a:rPr sz="2700" b="1" i="1" spc="-114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2700" b="1" i="1" spc="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2700" b="1" i="1" spc="-18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b="1" i="1" spc="-1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2700" b="1" i="1" spc="1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2700" b="1" i="1" spc="-18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b="1" i="1" spc="-114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N</a:t>
            </a:r>
            <a:r>
              <a:rPr sz="2700" b="1" i="1" spc="-1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ÓS</a:t>
            </a:r>
            <a:r>
              <a:rPr sz="2700" b="1" i="1" spc="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!</a:t>
            </a:r>
            <a:endParaRPr sz="27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490" y="2128921"/>
            <a:ext cx="1737347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73440" y="2120448"/>
            <a:ext cx="1466088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51129" y="3018510"/>
            <a:ext cx="2078736" cy="262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2590" y="3017931"/>
            <a:ext cx="603499" cy="268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6983" y="2089314"/>
            <a:ext cx="1712595" cy="107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90"/>
              </a:lnSpc>
            </a:pPr>
            <a:r>
              <a:rPr sz="4900" b="1" spc="-25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PR</a:t>
            </a:r>
            <a:r>
              <a:rPr sz="4900" b="1" spc="-24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AI</a:t>
            </a:r>
            <a:r>
              <a:rPr sz="49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endParaRPr sz="4900">
              <a:latin typeface="Century Gothic" panose="020B0502020202020204"/>
              <a:cs typeface="Century Gothic" panose="020B0502020202020204"/>
            </a:endParaRPr>
          </a:p>
          <a:p>
            <a:pPr marL="50800">
              <a:lnSpc>
                <a:spcPts val="1710"/>
              </a:lnSpc>
            </a:pPr>
            <a:r>
              <a:rPr sz="1500" b="1" spc="-75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P</a:t>
            </a:r>
            <a:r>
              <a:rPr sz="1500" b="1" spc="-90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500" b="1" spc="-80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500" b="1" spc="-85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TI</a:t>
            </a:r>
            <a:r>
              <a:rPr sz="1500" b="1" spc="-80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500" b="1" spc="-90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500" b="1" spc="-75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500" b="1" spc="-5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:</a:t>
            </a:r>
            <a:endParaRPr sz="1500">
              <a:latin typeface="Century Gothic" panose="020B0502020202020204"/>
              <a:cs typeface="Century Gothic" panose="020B0502020202020204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350" b="1" spc="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Lisboa</a:t>
            </a:r>
            <a:endParaRPr sz="135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044" y="4181871"/>
            <a:ext cx="6909815" cy="396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04756" y="1984751"/>
            <a:ext cx="518159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363646" y="2002639"/>
            <a:ext cx="2046605" cy="122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510" algn="r">
              <a:lnSpc>
                <a:spcPts val="935"/>
              </a:lnSpc>
            </a:pP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de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: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R="5080" algn="r">
              <a:lnSpc>
                <a:spcPts val="5465"/>
              </a:lnSpc>
            </a:pPr>
            <a:r>
              <a:rPr sz="4900" b="1" spc="-5" dirty="0">
                <a:solidFill>
                  <a:srgbClr val="C8DA2E"/>
                </a:solidFill>
                <a:latin typeface="Century Gothic" panose="020B0502020202020204"/>
                <a:cs typeface="Century Gothic" panose="020B0502020202020204"/>
              </a:rPr>
              <a:t>€590</a:t>
            </a:r>
            <a:endParaRPr sz="4900">
              <a:latin typeface="Century Gothic" panose="020B0502020202020204"/>
              <a:cs typeface="Century Gothic" panose="020B0502020202020204"/>
            </a:endParaRPr>
          </a:p>
          <a:p>
            <a:pPr marR="22225" algn="r">
              <a:lnSpc>
                <a:spcPts val="1710"/>
              </a:lnSpc>
            </a:pPr>
            <a:r>
              <a:rPr sz="1450" b="1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Po</a:t>
            </a:r>
            <a:r>
              <a:rPr sz="1450" b="1" spc="-5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450" b="1" spc="70" dirty="0">
                <a:solidFill>
                  <a:srgbClr val="173A5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50" b="1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pesso</a:t>
            </a:r>
            <a:r>
              <a:rPr sz="1450" b="1" spc="-10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450" b="1" spc="65" dirty="0">
                <a:solidFill>
                  <a:srgbClr val="173A5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50" b="1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450" b="1" spc="-15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450" b="1" spc="65" dirty="0">
                <a:solidFill>
                  <a:srgbClr val="173A5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50" b="1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dupl</a:t>
            </a:r>
            <a:r>
              <a:rPr sz="1450" b="1" spc="-10" dirty="0">
                <a:solidFill>
                  <a:srgbClr val="173A56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endParaRPr sz="1450">
              <a:latin typeface="Century Gothic" panose="020B0502020202020204"/>
              <a:cs typeface="Century Gothic" panose="020B0502020202020204"/>
            </a:endParaRPr>
          </a:p>
          <a:p>
            <a:pPr marR="12065" algn="r">
              <a:lnSpc>
                <a:spcPct val="100000"/>
              </a:lnSpc>
              <a:spcBef>
                <a:spcPts val="30"/>
              </a:spcBef>
            </a:pPr>
            <a:r>
              <a:rPr sz="1300" b="1" spc="1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1</a:t>
            </a:r>
            <a:r>
              <a:rPr sz="1300" b="1" spc="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noit</a:t>
            </a:r>
            <a:r>
              <a:rPr sz="1300" b="1" spc="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300" b="1" spc="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b="1" spc="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|</a:t>
            </a:r>
            <a:r>
              <a:rPr sz="1300" b="1" spc="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b="1" spc="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Em</a:t>
            </a:r>
            <a:r>
              <a:rPr sz="1300" b="1" spc="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b="1" spc="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regime</a:t>
            </a:r>
            <a:r>
              <a:rPr sz="1300" b="1" spc="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b="1" spc="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APA</a:t>
            </a:r>
            <a:endParaRPr sz="13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1044" y="4556501"/>
            <a:ext cx="2267711" cy="228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1044" y="4778761"/>
            <a:ext cx="4282439" cy="228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1044" y="5001021"/>
            <a:ext cx="2825495" cy="2285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1044" y="5223269"/>
            <a:ext cx="3614927" cy="2285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1044" y="6222324"/>
            <a:ext cx="2801111" cy="2285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0244" y="5591571"/>
            <a:ext cx="292607" cy="2285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1044" y="6447297"/>
            <a:ext cx="1709927" cy="2285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1044" y="6672270"/>
            <a:ext cx="569975" cy="2285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1044" y="6897243"/>
            <a:ext cx="1941575" cy="2285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1044" y="7122216"/>
            <a:ext cx="2642615" cy="2285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1044" y="7347188"/>
            <a:ext cx="1289303" cy="2285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61044" y="7572174"/>
            <a:ext cx="2538983" cy="22859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1044" y="7797141"/>
            <a:ext cx="3310127" cy="22859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73549" y="3946074"/>
            <a:ext cx="6877684" cy="403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153A56"/>
                </a:solidFill>
                <a:latin typeface="Century Gothic" panose="020B0502020202020204"/>
                <a:cs typeface="Century Gothic" panose="020B0502020202020204"/>
              </a:rPr>
              <a:t>Inclui:</a:t>
            </a:r>
            <a:endParaRPr sz="1300">
              <a:latin typeface="Century Gothic" panose="020B0502020202020204"/>
              <a:cs typeface="Century Gothic" panose="020B0502020202020204"/>
            </a:endParaRPr>
          </a:p>
          <a:p>
            <a:pPr marL="12700" marR="5080">
              <a:lnSpc>
                <a:spcPct val="100000"/>
              </a:lnSpc>
              <a:spcBef>
                <a:spcPts val="47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v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ã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+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ho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+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tr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an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sf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+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axa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opo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,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egu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anç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co</a:t>
            </a:r>
            <a:r>
              <a:rPr sz="1100" b="1" spc="-4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bu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stí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ve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(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€296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,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8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6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-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j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it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açõe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ega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é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3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miss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ã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tít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v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age</a:t>
            </a:r>
            <a:r>
              <a:rPr sz="1100" b="1" spc="-3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m)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;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Segu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v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agen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lti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v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agen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;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2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5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k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g</a:t>
            </a:r>
            <a:r>
              <a:rPr sz="11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+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2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0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k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g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bagage</a:t>
            </a:r>
            <a:r>
              <a:rPr sz="1100" b="1" spc="-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check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-i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n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+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5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k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g</a:t>
            </a:r>
            <a:r>
              <a:rPr sz="11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bagage</a:t>
            </a:r>
            <a:r>
              <a:rPr sz="1100" b="1" spc="-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4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ão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;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15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0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kg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bagagen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ex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tr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v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4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ritim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;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3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3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rm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z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enage</a:t>
            </a:r>
            <a:r>
              <a:rPr sz="1100" b="1" spc="-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bagage</a:t>
            </a:r>
            <a:r>
              <a:rPr sz="1100" b="1" spc="-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ex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tr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g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.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650" b="1" spc="-15" baseline="3000" dirty="0">
                <a:solidFill>
                  <a:srgbClr val="153A56"/>
                </a:solidFill>
                <a:latin typeface="Century Gothic" panose="020B0502020202020204"/>
                <a:cs typeface="Century Gothic" panose="020B0502020202020204"/>
              </a:rPr>
              <a:t>Noite</a:t>
            </a:r>
            <a:r>
              <a:rPr sz="1650" b="1" spc="44" baseline="3000" dirty="0">
                <a:solidFill>
                  <a:srgbClr val="153A5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50" b="1" spc="-22" baseline="3000" dirty="0">
                <a:solidFill>
                  <a:srgbClr val="153A56"/>
                </a:solidFill>
                <a:latin typeface="Century Gothic" panose="020B0502020202020204"/>
                <a:cs typeface="Century Gothic" panose="020B0502020202020204"/>
              </a:rPr>
              <a:t>hote</a:t>
            </a:r>
            <a:r>
              <a:rPr sz="1650" b="1" spc="-7" baseline="3000" dirty="0">
                <a:solidFill>
                  <a:srgbClr val="153A56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1650" b="1" spc="44" baseline="3000" dirty="0">
                <a:solidFill>
                  <a:srgbClr val="153A5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50" b="1" spc="-22" baseline="3000" dirty="0">
                <a:solidFill>
                  <a:srgbClr val="153A56"/>
                </a:solidFill>
                <a:latin typeface="Century Gothic" panose="020B0502020202020204"/>
                <a:cs typeface="Century Gothic" panose="020B0502020202020204"/>
              </a:rPr>
              <a:t>extra</a:t>
            </a:r>
            <a:r>
              <a:rPr sz="1650" b="1" spc="-7" baseline="3000" dirty="0">
                <a:solidFill>
                  <a:srgbClr val="153A56"/>
                </a:solidFill>
                <a:latin typeface="Century Gothic" panose="020B0502020202020204"/>
                <a:cs typeface="Century Gothic" panose="020B0502020202020204"/>
              </a:rPr>
              <a:t>:</a:t>
            </a:r>
            <a:r>
              <a:rPr sz="1650" b="1" baseline="3000" dirty="0">
                <a:solidFill>
                  <a:srgbClr val="153A5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50" b="1" spc="-120" baseline="3000" dirty="0">
                <a:solidFill>
                  <a:srgbClr val="153A5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€4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8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153A56"/>
                </a:solidFill>
                <a:latin typeface="Century Gothic" panose="020B0502020202020204"/>
                <a:cs typeface="Century Gothic" panose="020B0502020202020204"/>
              </a:rPr>
              <a:t>Exclui:</a:t>
            </a:r>
            <a:endParaRPr sz="13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pe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v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€2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5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(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po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p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oce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)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;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Enca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go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co</a:t>
            </a:r>
            <a:r>
              <a:rPr sz="1100" b="1" spc="-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v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ist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;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V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ist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;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axa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j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açõe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;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P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og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4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j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it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à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cond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çõe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ge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is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;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uga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limit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ado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N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ã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acu</a:t>
            </a:r>
            <a:r>
              <a:rPr sz="1100" b="1" spc="-4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áve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co</a:t>
            </a:r>
            <a:r>
              <a:rPr sz="1100" b="1" spc="-1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tr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f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;</a:t>
            </a:r>
            <a:endParaRPr sz="11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»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N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ã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is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pen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con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u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lt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p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og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4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11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de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1100" b="1" spc="-30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1100" b="1" spc="-2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hado</a:t>
            </a:r>
            <a:r>
              <a:rPr sz="11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.</a:t>
            </a:r>
            <a:endParaRPr sz="11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83873" y="8313505"/>
            <a:ext cx="127000" cy="1513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7º</a:t>
            </a:r>
            <a:r>
              <a:rPr sz="800" b="1" spc="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Continente</a:t>
            </a:r>
            <a:r>
              <a:rPr sz="800" b="1" spc="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|</a:t>
            </a:r>
            <a:r>
              <a:rPr sz="800" b="1" spc="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Alvará</a:t>
            </a:r>
            <a:r>
              <a:rPr sz="800" b="1" spc="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n</a:t>
            </a:r>
            <a:r>
              <a:rPr sz="8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º</a:t>
            </a:r>
            <a:r>
              <a:rPr sz="800" b="1" spc="2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Century Gothic" panose="020B0502020202020204"/>
                <a:cs typeface="Century Gothic" panose="020B0502020202020204"/>
              </a:rPr>
              <a:t>3210</a:t>
            </a:r>
            <a:endParaRPr sz="8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9969557"/>
            <a:ext cx="7560309" cy="722630"/>
          </a:xfrm>
          <a:custGeom>
            <a:avLst/>
            <a:gdLst/>
            <a:ahLst/>
            <a:cxnLst/>
            <a:rect l="l" t="t" r="r" b="b"/>
            <a:pathLst>
              <a:path w="7560309" h="722629">
                <a:moveTo>
                  <a:pt x="0" y="722446"/>
                </a:moveTo>
                <a:lnTo>
                  <a:pt x="7560045" y="722446"/>
                </a:lnTo>
                <a:lnTo>
                  <a:pt x="7560045" y="0"/>
                </a:lnTo>
                <a:lnTo>
                  <a:pt x="0" y="0"/>
                </a:lnTo>
                <a:lnTo>
                  <a:pt x="0" y="722446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77685" y="10070468"/>
            <a:ext cx="476313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4570" algn="l"/>
              </a:tabLst>
            </a:pP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7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º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3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CONTIN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900" b="1" spc="-3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NT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-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u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rism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3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ob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ili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dad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900" b="1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|</a:t>
            </a:r>
            <a:r>
              <a:rPr sz="900" b="1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: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(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+351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)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21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9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32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8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09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6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|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(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+351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)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21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9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32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4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27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9</a:t>
            </a:r>
            <a:endParaRPr sz="9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Ru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Rod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ri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gue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Sa</a:t>
            </a:r>
            <a:r>
              <a:rPr sz="900" b="1" spc="-3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pa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i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,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n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º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17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0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-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1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º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3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nda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900" b="1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|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F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ax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: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(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+351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)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21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9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32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6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35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0</a:t>
            </a:r>
            <a:endParaRPr sz="900">
              <a:latin typeface="Century Gothic" panose="020B0502020202020204"/>
              <a:cs typeface="Century Gothic" panose="020B0502020202020204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2277745" algn="l"/>
              </a:tabLst>
            </a:pP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116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9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.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12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0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Lis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bo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-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P</a:t>
            </a:r>
            <a:r>
              <a:rPr sz="900" b="1" spc="-3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O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R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T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U</a:t>
            </a:r>
            <a:r>
              <a:rPr sz="900" b="1" spc="-3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GA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L</a:t>
            </a:r>
            <a:r>
              <a:rPr sz="900" b="1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|</a:t>
            </a:r>
            <a:r>
              <a:rPr sz="900" b="1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Tlm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:</a:t>
            </a:r>
            <a:r>
              <a:rPr sz="900" b="1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(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+351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)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96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2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81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4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53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1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|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(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+351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)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91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0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30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1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37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7</a:t>
            </a:r>
            <a:endParaRPr sz="900">
              <a:latin typeface="Century Gothic" panose="020B0502020202020204"/>
              <a:cs typeface="Century Gothic" panose="020B0502020202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65985" y="10070469"/>
            <a:ext cx="2136140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3855">
              <a:lnSpc>
                <a:spcPct val="148000"/>
              </a:lnSpc>
            </a:pP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S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it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:</a:t>
            </a:r>
            <a:r>
              <a:rPr sz="900" b="1" spc="-10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3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2"/>
              </a:rPr>
              <a:t>www.s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2"/>
              </a:rPr>
              <a:t>e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2"/>
              </a:rPr>
              <a:t>tim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2"/>
              </a:rPr>
              <a:t>ocon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2"/>
              </a:rPr>
              <a:t>ti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2"/>
              </a:rPr>
              <a:t>nen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2"/>
              </a:rPr>
              <a:t>t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2"/>
              </a:rPr>
              <a:t>e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2"/>
              </a:rPr>
              <a:t>.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2"/>
              </a:rPr>
              <a:t>co</a:t>
            </a:r>
            <a:r>
              <a:rPr sz="900" b="1" spc="-1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2"/>
              </a:rPr>
              <a:t>m</a:t>
            </a:r>
            <a:r>
              <a:rPr sz="900" b="1" spc="-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E</a:t>
            </a:r>
            <a:r>
              <a:rPr sz="900" b="1" spc="-3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m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a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il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: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con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t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ac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t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o</a:t>
            </a:r>
            <a:r>
              <a:rPr sz="900" b="1" spc="-3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@s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e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tim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ocon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ti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nen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t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e</a:t>
            </a: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.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co</a:t>
            </a:r>
            <a:r>
              <a:rPr sz="900" b="1" spc="-1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  <a:hlinkClick r:id="rId23"/>
              </a:rPr>
              <a:t>m</a:t>
            </a:r>
            <a:endParaRPr sz="900">
              <a:latin typeface="Century Gothic" panose="020B0502020202020204"/>
              <a:cs typeface="Century Gothic" panose="020B0502020202020204"/>
            </a:endParaRPr>
          </a:p>
          <a:p>
            <a:pPr marL="1197610">
              <a:lnSpc>
                <a:spcPct val="100000"/>
              </a:lnSpc>
              <a:spcBef>
                <a:spcPts val="520"/>
              </a:spcBef>
            </a:pPr>
            <a:r>
              <a:rPr sz="900" b="1" spc="-2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NI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P</a:t>
            </a:r>
            <a:r>
              <a:rPr sz="900" b="1" spc="-1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C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5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-</a:t>
            </a:r>
            <a:r>
              <a:rPr sz="900" b="1" spc="-15" dirty="0">
                <a:solidFill>
                  <a:srgbClr val="015C7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b="1" spc="-20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98046057</a:t>
            </a:r>
            <a:r>
              <a:rPr sz="900" b="1" dirty="0">
                <a:solidFill>
                  <a:srgbClr val="015C70"/>
                </a:solidFill>
                <a:latin typeface="Century Gothic" panose="020B0502020202020204"/>
                <a:cs typeface="Century Gothic" panose="020B0502020202020204"/>
              </a:rPr>
              <a:t>3</a:t>
            </a:r>
            <a:endParaRPr sz="9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5C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WPS Presentation</Application>
  <PresentationFormat>Benutzerdefiniert</PresentationFormat>
  <Paragraphs>47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Verdana</vt:lpstr>
      <vt:lpstr>Century Gothic</vt:lpstr>
      <vt:lpstr>Times New Roman</vt:lpstr>
      <vt:lpstr>Calibri</vt:lpstr>
      <vt:lpstr>Microsoft YaHei</vt:lpstr>
      <vt:lpstr/>
      <vt:lpstr>Arial Unicode MS</vt:lpstr>
      <vt:lpstr>Segoe Print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pigos</cp:lastModifiedBy>
  <cp:revision>2</cp:revision>
  <dcterms:created xsi:type="dcterms:W3CDTF">2020-08-25T11:27:00Z</dcterms:created>
  <dcterms:modified xsi:type="dcterms:W3CDTF">2020-08-25T15:00:28Z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2020-08-25T00:00:00Z</vt:filetime>
  </property>
  <property fmtid="{D5CDD505-2E9C-101B-9397-08002B2CF9AE}" pid="3" name="LastSaved">
    <vt:filetime>2020-08-25T00:00:00Z</vt:filetime>
  </property>
  <property fmtid="{D5CDD505-2E9C-101B-9397-08002B2CF9AE}" pid="4" name="KSOProductBuildVer">
    <vt:lpwstr>2070-11.2.0.9635</vt:lpwstr>
  </property>
</Properties>
</file>